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74" r:id="rId4"/>
    <p:sldId id="260" r:id="rId5"/>
    <p:sldId id="264" r:id="rId6"/>
    <p:sldId id="275" r:id="rId7"/>
    <p:sldId id="269" r:id="rId8"/>
    <p:sldId id="271" r:id="rId9"/>
    <p:sldId id="270" r:id="rId10"/>
    <p:sldId id="277" r:id="rId11"/>
    <p:sldId id="279" r:id="rId1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9D5"/>
    <a:srgbClr val="BBCDDB"/>
    <a:srgbClr val="7A9CB8"/>
    <a:srgbClr val="D8D8E8"/>
    <a:srgbClr val="1A5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 snapToGrid="0"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7591E87-7562-4BBD-8049-D571303FA19B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2AA028-7C0C-479B-8EBF-535FE14C2C7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83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028-7C0C-479B-8EBF-535FE14C2C71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800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A028-7C0C-479B-8EBF-535FE14C2C71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337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2000232" y="0"/>
            <a:ext cx="7143768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BFC9D5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12" name="Grafik 11" descr="master.jpg"/>
          <p:cNvPicPr preferRelativeResize="0"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676"/>
            <a:ext cx="2079525" cy="68453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8C8C-0FB5-4026-AB0A-CDA9C15A9F8E}" type="datetimeFigureOut">
              <a:rPr lang="de-DE" smtClean="0"/>
              <a:pPr/>
              <a:t>27.07.2016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9843-790B-402C-9739-86839D98447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titelb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04" y="2724846"/>
            <a:ext cx="5160225" cy="461867"/>
          </a:xfrm>
        </p:spPr>
        <p:txBody>
          <a:bodyPr>
            <a:noAutofit/>
          </a:bodyPr>
          <a:lstStyle/>
          <a:p>
            <a:pPr marL="0" indent="-228600">
              <a:lnSpc>
                <a:spcPct val="90000"/>
              </a:lnSpc>
              <a:spcBef>
                <a:spcPts val="1000"/>
              </a:spcBef>
            </a:pPr>
            <a:r>
              <a:rPr lang="de-AT" sz="2000" b="1" dirty="0">
                <a:latin typeface="Univers Condensed"/>
                <a:ea typeface="+mj-ea"/>
                <a:cs typeface="+mj-cs"/>
              </a:rPr>
              <a:t>SIS Monitor LED 48“ + Wandhalterung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46004" y="3922580"/>
            <a:ext cx="4446270" cy="4618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de-AT" sz="2000" b="1" dirty="0">
                <a:latin typeface="Univers Condensed"/>
                <a:ea typeface="+mj-ea"/>
                <a:cs typeface="+mj-cs"/>
              </a:rPr>
              <a:t>SIS Steuercomputer Win7 64Bit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14" y="2367579"/>
            <a:ext cx="1248802" cy="10378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0" y="3560766"/>
            <a:ext cx="1220189" cy="9395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6565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446004" y="5120314"/>
            <a:ext cx="4446270" cy="4618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de-AT" sz="2000" b="1" dirty="0">
                <a:latin typeface="Univers Condensed"/>
                <a:ea typeface="+mj-ea"/>
                <a:cs typeface="+mj-cs"/>
              </a:rPr>
              <a:t>SIS TVRC Monitorsteuerung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5" y="4915478"/>
            <a:ext cx="1214438" cy="87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4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68" y="2806064"/>
            <a:ext cx="3357704" cy="20713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"/>
            <a:ext cx="9144000" cy="13365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83" y="2532934"/>
            <a:ext cx="2768216" cy="1982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8" y="2466946"/>
            <a:ext cx="2498886" cy="138799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8640" y="5328930"/>
            <a:ext cx="829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latin typeface="Univers Condensed"/>
                <a:ea typeface="+mj-ea"/>
                <a:cs typeface="+mj-cs"/>
              </a:rPr>
              <a:t>Genial einfach zu bedienen und doch ein Primus in seiner Klasse!</a:t>
            </a:r>
          </a:p>
          <a:p>
            <a:endParaRPr lang="de-AT" sz="2000" b="1" dirty="0">
              <a:latin typeface="Univers Condensed"/>
              <a:ea typeface="+mj-ea"/>
              <a:cs typeface="+mj-cs"/>
            </a:endParaRPr>
          </a:p>
          <a:p>
            <a:r>
              <a:rPr lang="de-AT" sz="2000" b="1" dirty="0">
                <a:latin typeface="Univers Condensed"/>
                <a:ea typeface="+mj-ea"/>
                <a:cs typeface="+mj-cs"/>
              </a:rPr>
              <a:t>                  SIS Software für 20.- € mtl. pro Client</a:t>
            </a:r>
          </a:p>
        </p:txBody>
      </p:sp>
    </p:spTree>
    <p:extLst>
      <p:ext uri="{BB962C8B-B14F-4D97-AF65-F5344CB8AC3E}">
        <p14:creationId xmlns:p14="http://schemas.microsoft.com/office/powerpoint/2010/main" val="1064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454535" y="481857"/>
            <a:ext cx="3571900" cy="1143000"/>
          </a:xfrm>
        </p:spPr>
        <p:txBody>
          <a:bodyPr/>
          <a:lstStyle/>
          <a:p>
            <a:r>
              <a:rPr lang="de-AT" b="1" dirty="0">
                <a:latin typeface="Univers Condensed" pitchFamily="34" charset="0"/>
              </a:rPr>
              <a:t>Was ist SIS?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325189" y="1624857"/>
            <a:ext cx="6401461" cy="967195"/>
          </a:xfrm>
        </p:spPr>
        <p:txBody>
          <a:bodyPr>
            <a:normAutofit/>
          </a:bodyPr>
          <a:lstStyle/>
          <a:p>
            <a:pPr>
              <a:buClr>
                <a:srgbClr val="93CB2F"/>
              </a:buClr>
              <a:buFont typeface="Wingdings" pitchFamily="2" charset="2"/>
              <a:buChar char="ü"/>
            </a:pPr>
            <a:r>
              <a:rPr lang="de-AT" sz="1800" dirty="0">
                <a:latin typeface="Univers Condensed" pitchFamily="34" charset="0"/>
              </a:rPr>
              <a:t>SIS ist ein Informationssystem zur Verteilung und Präsentation beliebiger Informationen mit lokalem oder überregionalem Charakter.</a:t>
            </a:r>
            <a:endParaRPr lang="de-AT" dirty="0">
              <a:latin typeface="Univers Condensed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25189" y="3492316"/>
            <a:ext cx="601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Das Ansteuern voneinander unabhängigen Displays ist kein Problem.</a:t>
            </a:r>
            <a:endParaRPr lang="de-AT" sz="3200" dirty="0">
              <a:latin typeface="Univers Condense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25189" y="2643834"/>
            <a:ext cx="637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Zeitlich gesteuerte Informationen können flexible und schnell darstellt werden.</a:t>
            </a:r>
            <a:endParaRPr lang="de-AT" sz="3200" dirty="0">
              <a:latin typeface="Univers Condense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25189" y="4340798"/>
            <a:ext cx="657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Das gleichzeitige Darstellen von Informationen ist über </a:t>
            </a:r>
            <a:br>
              <a:rPr lang="de-AT" dirty="0">
                <a:latin typeface="Univers Condensed" pitchFamily="34" charset="0"/>
              </a:rPr>
            </a:br>
            <a:r>
              <a:rPr lang="de-AT" dirty="0">
                <a:latin typeface="Univers Condensed" pitchFamily="34" charset="0"/>
              </a:rPr>
              <a:t>verschiedene Bildschirmteilungen möglich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55" y="4987129"/>
            <a:ext cx="2123259" cy="176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00298" y="360000"/>
            <a:ext cx="514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4400" b="1" dirty="0">
                <a:latin typeface="Univers Condensed" pitchFamily="34" charset="0"/>
                <a:ea typeface="+mj-ea"/>
                <a:cs typeface="+mj-cs"/>
              </a:rPr>
              <a:t>Warum SIS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 Condensed" pitchFamily="34" charset="0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99062" y="2689396"/>
            <a:ext cx="662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  <a:defRPr/>
            </a:pPr>
            <a:r>
              <a:rPr lang="de-AT" dirty="0">
                <a:latin typeface="Univers Condensed" pitchFamily="34" charset="0"/>
              </a:rPr>
              <a:t>Supplierpläne können vollautomatisch angezeigt werden (als HTML oder PDF)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99063" y="1898469"/>
            <a:ext cx="66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  <a:defRPr/>
            </a:pPr>
            <a:r>
              <a:rPr lang="de-AT" dirty="0">
                <a:latin typeface="Univers Condensed" pitchFamily="34" charset="0"/>
              </a:rPr>
              <a:t>Schnelle Kommunikation der Schule mit Lehrern und Schülern (z.B. Eingangs- und Gangbereich, usw.)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99063" y="3480323"/>
            <a:ext cx="65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  <a:defRPr/>
            </a:pPr>
            <a:r>
              <a:rPr lang="de-AT" dirty="0">
                <a:latin typeface="Univers Condensed" pitchFamily="34" charset="0"/>
              </a:rPr>
              <a:t>Einfache und intuitive Bedienung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99063" y="3994251"/>
            <a:ext cx="64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  <a:defRPr/>
            </a:pPr>
            <a:r>
              <a:rPr lang="de-AT" dirty="0">
                <a:latin typeface="Univers Condensed" pitchFamily="34" charset="0"/>
              </a:rPr>
              <a:t>Nutzung auch für Schulveranstaltungen wie Elternabende, Sprechtage oder andere Veranstaltungen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99063" y="4785178"/>
            <a:ext cx="616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  <a:defRPr/>
            </a:pPr>
            <a:r>
              <a:rPr lang="de-AT" dirty="0">
                <a:latin typeface="Univers Condensed" pitchFamily="34" charset="0"/>
              </a:rPr>
              <a:t>Informationen ohne Laufwege und Kopierkosten!</a:t>
            </a:r>
            <a:br>
              <a:rPr lang="de-AT" dirty="0">
                <a:latin typeface="Univers Condensed" pitchFamily="34" charset="0"/>
              </a:rPr>
            </a:br>
            <a:r>
              <a:rPr lang="de-AT" dirty="0">
                <a:latin typeface="Univers Condensed" pitchFamily="34" charset="0"/>
              </a:rPr>
              <a:t>„Zeit und Geld wird gespart“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77842" y="5576105"/>
            <a:ext cx="601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  <a:defRPr/>
            </a:pPr>
            <a:r>
              <a:rPr lang="de-AT" dirty="0">
                <a:latin typeface="Univers Condensed" pitchFamily="34" charset="0"/>
              </a:rPr>
              <a:t>Ein Qualitätsprodukt aus Österreich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398985" y="360000"/>
            <a:ext cx="5857916" cy="1143000"/>
          </a:xfrm>
        </p:spPr>
        <p:txBody>
          <a:bodyPr/>
          <a:lstStyle/>
          <a:p>
            <a:r>
              <a:rPr lang="de-AT" b="1" dirty="0">
                <a:latin typeface="Univers Condensed" pitchFamily="34" charset="0"/>
              </a:rPr>
              <a:t>SIS Features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304000" y="1824673"/>
            <a:ext cx="6729434" cy="400331"/>
          </a:xfrm>
        </p:spPr>
        <p:txBody>
          <a:bodyPr>
            <a:normAutofit/>
          </a:bodyPr>
          <a:lstStyle/>
          <a:p>
            <a:pPr>
              <a:buClr>
                <a:srgbClr val="93CB2F"/>
              </a:buClr>
              <a:buFont typeface="Wingdings" pitchFamily="2" charset="2"/>
              <a:buChar char="ü"/>
            </a:pPr>
            <a:r>
              <a:rPr lang="de-AT" sz="1900" dirty="0">
                <a:latin typeface="Univers Condensed" pitchFamily="34" charset="0"/>
              </a:rPr>
              <a:t>Viele gängige Dateiformate können angezeigt werden</a:t>
            </a:r>
          </a:p>
          <a:p>
            <a:endParaRPr lang="de-AT" dirty="0">
              <a:latin typeface="Univers Condensed" pitchFamily="34" charset="0"/>
            </a:endParaRPr>
          </a:p>
          <a:p>
            <a:endParaRPr lang="de-AT" dirty="0">
              <a:latin typeface="Univers Condensed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04000" y="2300677"/>
            <a:ext cx="660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Sekundengenaue Planung der anzuzeigenden Informationen pro Displayeinheit</a:t>
            </a:r>
            <a:endParaRPr lang="de-AT" sz="1900" dirty="0">
              <a:latin typeface="Univers Condense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04000" y="3022681"/>
            <a:ext cx="647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Energiesparoption (Wake on LAN + zeitgesteuerter </a:t>
            </a:r>
            <a:r>
              <a:rPr lang="de-AT" dirty="0" err="1">
                <a:latin typeface="Univers Condensed" pitchFamily="34" charset="0"/>
              </a:rPr>
              <a:t>shutdown</a:t>
            </a:r>
            <a:r>
              <a:rPr lang="de-AT" dirty="0">
                <a:latin typeface="Univers Condensed" pitchFamily="34" charset="0"/>
              </a:rPr>
              <a:t>)</a:t>
            </a:r>
            <a:endParaRPr lang="de-AT" sz="1900" dirty="0">
              <a:latin typeface="Univers Condense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04000" y="3745492"/>
            <a:ext cx="588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Unterstützung unterschiedlicher Anzeigetechnologien (LCD-Displays, </a:t>
            </a:r>
            <a:r>
              <a:rPr lang="de-AT" dirty="0" err="1">
                <a:latin typeface="Univers Condensed" pitchFamily="34" charset="0"/>
              </a:rPr>
              <a:t>Beamer</a:t>
            </a:r>
            <a:r>
              <a:rPr lang="de-AT" dirty="0">
                <a:latin typeface="Univers Condensed" pitchFamily="34" charset="0"/>
              </a:rPr>
              <a:t>, usw.)</a:t>
            </a:r>
            <a:endParaRPr lang="de-AT" sz="1900" dirty="0">
              <a:latin typeface="Univers Condense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04000" y="4468303"/>
            <a:ext cx="644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Günstige Preise durch die Verwendung von handelsübliche Geräte Steuercomputer</a:t>
            </a:r>
            <a:endParaRPr lang="de-AT" sz="1900" dirty="0">
              <a:latin typeface="Univers Condensed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04000" y="5191114"/>
            <a:ext cx="569998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Zentrale Überwachung aller Displayeinheiten auf Verfügbarkeit und Störfall</a:t>
            </a:r>
            <a:r>
              <a:rPr lang="de-AT" sz="1900" dirty="0">
                <a:latin typeface="Univers Condensed" pitchFamily="34" charset="0"/>
              </a:rPr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304000" y="5929314"/>
            <a:ext cx="628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3CB2F"/>
              </a:buClr>
              <a:buFont typeface="Wingdings" pitchFamily="2" charset="2"/>
              <a:buChar char="ü"/>
            </a:pPr>
            <a:r>
              <a:rPr lang="de-AT" dirty="0">
                <a:latin typeface="Univers Condensed" pitchFamily="34" charset="0"/>
              </a:rPr>
              <a:t>Fernwartungsmöglichkeit aller Steuercomputer</a:t>
            </a:r>
            <a:endParaRPr lang="de-AT" sz="1900" dirty="0">
              <a:latin typeface="Univers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ebSISLösung-Server-Teilansich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52"/>
            <a:ext cx="2357454" cy="149976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58275" y="274038"/>
            <a:ext cx="422090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spc="80" dirty="0">
                <a:latin typeface="Univers Condensed" pitchFamily="34" charset="0"/>
              </a:rPr>
              <a:t>Die lokale Konsole </a:t>
            </a:r>
          </a:p>
          <a:p>
            <a:endParaRPr lang="de-AT" spc="80" dirty="0">
              <a:latin typeface="Univers Condensed" pitchFamily="34" charset="0"/>
            </a:endParaRPr>
          </a:p>
          <a:p>
            <a:r>
              <a:rPr lang="de-AT" spc="80" dirty="0">
                <a:latin typeface="Univers Condensed" pitchFamily="34" charset="0"/>
              </a:rPr>
              <a:t>Verschaffen Sie sich einen schnellen Überblick über den Status der einzelnen Displayeinheiten und deren Schemenzuordnung.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2844" y="2052001"/>
            <a:ext cx="18993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de-AT" sz="1200" spc="80" dirty="0">
                <a:latin typeface="Univers Condensed" pitchFamily="34" charset="0"/>
              </a:rPr>
              <a:t> </a:t>
            </a: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Infos zu allen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Displays</a:t>
            </a:r>
          </a:p>
          <a:p>
            <a:pPr>
              <a:buFont typeface="Arial" pitchFamily="34" charset="0"/>
              <a:buChar char="•"/>
            </a:pP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Fernwartungs-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</a:t>
            </a:r>
            <a:r>
              <a:rPr lang="de-AT" sz="1200" spc="80" dirty="0" err="1">
                <a:solidFill>
                  <a:schemeClr val="bg1"/>
                </a:solidFill>
                <a:latin typeface="Univers Condensed" pitchFamily="34" charset="0"/>
              </a:rPr>
              <a:t>möglichkeit</a:t>
            </a:r>
            <a:endParaRPr lang="de-AT" sz="1200" spc="80" dirty="0">
              <a:solidFill>
                <a:schemeClr val="bg1"/>
              </a:solidFill>
              <a:latin typeface="Univers Condense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Log der einzelnen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Displayaktivitäten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(in Echtzeit)</a:t>
            </a:r>
          </a:p>
          <a:p>
            <a:pPr>
              <a:buFont typeface="Arial" pitchFamily="34" charset="0"/>
              <a:buChar char="•"/>
            </a:pP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Quickstart</a:t>
            </a:r>
          </a:p>
          <a:p>
            <a:pPr>
              <a:buFont typeface="Arial" pitchFamily="34" charset="0"/>
              <a:buChar char="•"/>
            </a:pP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Vorschau auf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geplante Inhalte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möglich</a:t>
            </a:r>
          </a:p>
          <a:p>
            <a:pPr>
              <a:buFont typeface="Arial" pitchFamily="34" charset="0"/>
              <a:buChar char="•"/>
            </a:pP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Anzeige der 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geplanten  Schemas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pro Displayeinheit</a:t>
            </a:r>
          </a:p>
          <a:p>
            <a:pPr>
              <a:buFont typeface="Arial" pitchFamily="34" charset="0"/>
              <a:buChar char="•"/>
            </a:pP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Deaktivierung 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einzelner Displays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per Mausklick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möglich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(Unterbrechung der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dargestellten 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Information,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neutrales Standbild </a:t>
            </a:r>
            <a:b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 wird dargestellt)</a:t>
            </a:r>
            <a:endParaRPr lang="de-AT" sz="1200" dirty="0">
              <a:latin typeface="Univers Condensed" pitchFamily="34" charset="0"/>
            </a:endParaRPr>
          </a:p>
          <a:p>
            <a:pPr>
              <a:buFont typeface="Arial" pitchFamily="34" charset="0"/>
              <a:buChar char="•"/>
            </a:pPr>
            <a:endParaRPr lang="de-AT" sz="1200" dirty="0">
              <a:latin typeface="Univers Condensed" pitchFamily="34" charset="0"/>
            </a:endParaRPr>
          </a:p>
        </p:txBody>
      </p:sp>
      <p:pic>
        <p:nvPicPr>
          <p:cNvPr id="8" name="Grafik 7" descr="Screenshot_SK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275" y="2446092"/>
            <a:ext cx="5767379" cy="4130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WebSISLösung-Server-Teilansich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52"/>
            <a:ext cx="2357454" cy="14997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58275" y="274038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spc="80" dirty="0">
                <a:latin typeface="Univers Condensed" pitchFamily="34" charset="0"/>
              </a:rPr>
              <a:t>Der SIS Client </a:t>
            </a:r>
          </a:p>
          <a:p>
            <a:endParaRPr lang="de-AT" spc="80" dirty="0">
              <a:latin typeface="Univers Condensed" pitchFamily="34" charset="0"/>
            </a:endParaRPr>
          </a:p>
          <a:p>
            <a:r>
              <a:rPr lang="de-AT" spc="80" dirty="0">
                <a:latin typeface="Univers Condensed" pitchFamily="34" charset="0"/>
              </a:rPr>
              <a:t>Der Client ist für die Ausführung der Befehle sowie die korrekte Anzeige der gewünschten Informationen verantwortlich.</a:t>
            </a:r>
          </a:p>
        </p:txBody>
      </p:sp>
      <p:pic>
        <p:nvPicPr>
          <p:cNvPr id="6" name="Grafik 5" descr="Screenshot_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275" y="2895710"/>
            <a:ext cx="6410766" cy="368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WebSIS-Zugrif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9578" y="256819"/>
            <a:ext cx="3162293" cy="122363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164475" y="342799"/>
            <a:ext cx="37051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spc="80" dirty="0">
                <a:latin typeface="Univers Condensed" pitchFamily="34" charset="0"/>
              </a:rPr>
              <a:t>Die WEB </a:t>
            </a:r>
            <a:r>
              <a:rPr lang="de-AT" sz="2800" b="1" spc="80" dirty="0" err="1">
                <a:latin typeface="Univers Condensed" pitchFamily="34" charset="0"/>
              </a:rPr>
              <a:t>Schemenplanung</a:t>
            </a:r>
            <a:endParaRPr lang="de-AT" sz="2800" b="1" spc="80" dirty="0">
              <a:latin typeface="Univers Condensed" pitchFamily="34" charset="0"/>
            </a:endParaRPr>
          </a:p>
          <a:p>
            <a:endParaRPr lang="de-AT" spc="80" dirty="0">
              <a:latin typeface="Univers Condensed" pitchFamily="34" charset="0"/>
            </a:endParaRPr>
          </a:p>
          <a:p>
            <a:r>
              <a:rPr lang="de-AT" spc="80" dirty="0">
                <a:latin typeface="Univers Condensed" pitchFamily="34" charset="0"/>
              </a:rPr>
              <a:t>Regelt die Zusammenstellung und Abfolge der anzuzeigenden Informationen pro SIS – Display.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056" y="1941160"/>
            <a:ext cx="19281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 </a:t>
            </a: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Es können beliebig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viele Schemas angelegt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werden</a:t>
            </a:r>
          </a:p>
          <a:p>
            <a:pPr>
              <a:buFont typeface="Arial" pitchFamily="34" charset="0"/>
              <a:buChar char="•"/>
            </a:pP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Ein Schema besteht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aus einer Auswahl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von Medienpooldateien,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deren Reihenfolge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und zeitliche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Ausdehnung hier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festgelegt wird</a:t>
            </a:r>
          </a:p>
          <a:p>
            <a:pPr>
              <a:buFont typeface="Arial" pitchFamily="34" charset="0"/>
              <a:buChar char="•"/>
            </a:pP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Ein Schema kann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einem oder mehreren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SIS – Displays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zugewiesen werden  </a:t>
            </a:r>
          </a:p>
          <a:p>
            <a:pPr>
              <a:buFont typeface="Arial" pitchFamily="34" charset="0"/>
              <a:buChar char="•"/>
            </a:pP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In weiterer Folge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wird das jeweilige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Schema  mit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Datumsinformationen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ergänzt, somit können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die Medienpooldateien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an den gewünschten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Tagen auf den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gewünschten Displays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angezeigt werden</a:t>
            </a:r>
          </a:p>
          <a:p>
            <a:pPr>
              <a:buFont typeface="Arial" pitchFamily="34" charset="0"/>
              <a:buChar char="•"/>
            </a:pP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Spezialschemas wie  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z.B.' Rollschema oder</a:t>
            </a:r>
            <a:b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</a:b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</a:t>
            </a:r>
            <a:r>
              <a:rPr lang="de-AT" sz="1000" spc="80" dirty="0" err="1">
                <a:solidFill>
                  <a:schemeClr val="bg1"/>
                </a:solidFill>
                <a:latin typeface="Univers Condensed" pitchFamily="34" charset="0"/>
              </a:rPr>
              <a:t>Tickeranzeige</a:t>
            </a:r>
            <a:r>
              <a:rPr lang="de-AT" sz="1000" spc="80" dirty="0">
                <a:solidFill>
                  <a:schemeClr val="bg1"/>
                </a:solidFill>
                <a:latin typeface="Univers Condensed" pitchFamily="34" charset="0"/>
              </a:rPr>
              <a:t> 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248677" y="2838994"/>
            <a:ext cx="6189929" cy="3726770"/>
            <a:chOff x="2248677" y="2048256"/>
            <a:chExt cx="6768497" cy="4517508"/>
          </a:xfrm>
        </p:grpSpPr>
        <p:pic>
          <p:nvPicPr>
            <p:cNvPr id="12" name="Grafik 11" descr="Schemaplanung_Kalend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8677" y="2583906"/>
              <a:ext cx="6456784" cy="3981858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58" y="2048256"/>
              <a:ext cx="4547616" cy="272284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8" y="1323100"/>
            <a:ext cx="3333772" cy="25003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Grafik 7" descr="HPIM0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8650" y="1336953"/>
            <a:ext cx="3357586" cy="25181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Grafik 3" descr="HPIM0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3442" y="4037743"/>
            <a:ext cx="3287841" cy="25016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49" y="4037742"/>
            <a:ext cx="3335466" cy="25015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feld 8"/>
          <p:cNvSpPr txBox="1"/>
          <p:nvPr/>
        </p:nvSpPr>
        <p:spPr>
          <a:xfrm>
            <a:off x="3286116" y="426441"/>
            <a:ext cx="435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spc="80" dirty="0">
                <a:latin typeface="Univers Condensed" pitchFamily="34" charset="0"/>
              </a:rPr>
              <a:t>Bilder sagen mehr als 1000 Worte 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2844" y="2052000"/>
            <a:ext cx="1571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Nebenstehend finden Sie einige Beispielinstallationen in verschiedenen Schulen.</a:t>
            </a:r>
          </a:p>
          <a:p>
            <a:endParaRPr lang="de-AT" sz="1200" spc="80" dirty="0">
              <a:solidFill>
                <a:schemeClr val="bg1"/>
              </a:solidFill>
              <a:latin typeface="Univers Condensed" pitchFamily="34" charset="0"/>
            </a:endParaRPr>
          </a:p>
          <a:p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Um die fachgerechte Installation der Displayeinheiten zu garantieren, begleiten und koordinieren wir von Anfang an alle notwendigen Arbeiten.</a:t>
            </a:r>
          </a:p>
          <a:p>
            <a:endParaRPr lang="de-AT" sz="1200" spc="80" dirty="0">
              <a:solidFill>
                <a:schemeClr val="bg1"/>
              </a:solidFill>
              <a:latin typeface="Univers Condensed" pitchFamily="34" charset="0"/>
            </a:endParaRPr>
          </a:p>
          <a:p>
            <a:r>
              <a:rPr lang="de-AT" sz="1200" spc="80" dirty="0">
                <a:solidFill>
                  <a:schemeClr val="bg1"/>
                </a:solidFill>
                <a:latin typeface="Univers Condensed" pitchFamily="34" charset="0"/>
              </a:rPr>
              <a:t>Auf Wunsch bekommen Sie alles aus einer Hand!</a:t>
            </a:r>
          </a:p>
          <a:p>
            <a:endParaRPr lang="de-AT" sz="1200" dirty="0"/>
          </a:p>
          <a:p>
            <a:pPr>
              <a:buFont typeface="Arial" pitchFamily="34" charset="0"/>
              <a:buChar char="•"/>
            </a:pPr>
            <a:endParaRPr lang="de-AT" sz="1200" dirty="0"/>
          </a:p>
          <a:p>
            <a:pPr>
              <a:buFont typeface="Arial" pitchFamily="34" charset="0"/>
              <a:buChar char="•"/>
            </a:pPr>
            <a:endParaRPr lang="de-AT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809174" y="339749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spc="80" dirty="0">
                <a:latin typeface="Univers Condensed" pitchFamily="34" charset="0"/>
              </a:rPr>
              <a:t>Der Energie- und Umweltgedanke wird bei uns groß geschrieben! </a:t>
            </a:r>
          </a:p>
        </p:txBody>
      </p:sp>
      <p:pic>
        <p:nvPicPr>
          <p:cNvPr id="9" name="Grafik 8" descr="save_the_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354" y="1170746"/>
            <a:ext cx="3377663" cy="33752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317500"/>
          </a:effectLst>
        </p:spPr>
      </p:pic>
      <p:sp>
        <p:nvSpPr>
          <p:cNvPr id="2" name="Textfeld 1"/>
          <p:cNvSpPr txBox="1"/>
          <p:nvPr/>
        </p:nvSpPr>
        <p:spPr>
          <a:xfrm>
            <a:off x="2555934" y="4879761"/>
            <a:ext cx="584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Univers Condensed" pitchFamily="34" charset="0"/>
              </a:rPr>
              <a:t>Informationen müssen in der Regel nicht durchgehend 24 Stunden angezeigt werden.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60171" y="5820189"/>
            <a:ext cx="640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Univers Condensed" pitchFamily="34" charset="0"/>
              </a:rPr>
              <a:t>SIS bietet daher die Möglichkeit, die einzelnen SIS-Displays schemagesteuert und/oder manuell ein- und auszuschalten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0.8|0.7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Bildschirmpräsentation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Univers Condensed</vt:lpstr>
      <vt:lpstr>Wingdings</vt:lpstr>
      <vt:lpstr>Larissa-Design</vt:lpstr>
      <vt:lpstr>PowerPoint-Präsentation</vt:lpstr>
      <vt:lpstr>Was ist SIS?</vt:lpstr>
      <vt:lpstr>PowerPoint-Präsentation</vt:lpstr>
      <vt:lpstr>SIS Features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Norbert Hischenhuber</dc:creator>
  <cp:lastModifiedBy>Sarah Grubmayr</cp:lastModifiedBy>
  <cp:revision>231</cp:revision>
  <dcterms:created xsi:type="dcterms:W3CDTF">2008-02-03T15:39:43Z</dcterms:created>
  <dcterms:modified xsi:type="dcterms:W3CDTF">2016-07-27T08:44:20Z</dcterms:modified>
</cp:coreProperties>
</file>